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852" r:id="rId4"/>
  </p:sldMasterIdLst>
  <p:notesMasterIdLst>
    <p:notesMasterId r:id="rId12"/>
  </p:notesMasterIdLst>
  <p:handoutMasterIdLst>
    <p:handoutMasterId r:id="rId13"/>
  </p:handoutMasterIdLst>
  <p:sldIdLst>
    <p:sldId id="256" r:id="rId5"/>
    <p:sldId id="262" r:id="rId6"/>
    <p:sldId id="263" r:id="rId7"/>
    <p:sldId id="267" r:id="rId8"/>
    <p:sldId id="265" r:id="rId9"/>
    <p:sldId id="259" r:id="rId10"/>
    <p:sldId id="260" r:id="rId11"/>
  </p:sldIdLst>
  <p:sldSz cx="12192000" cy="6858000"/>
  <p:notesSz cx="6858000" cy="9144000"/>
  <p:defaultTextStyle>
    <a:defPPr rtl="0">
      <a:defRPr lang="pl-p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6" d="100"/>
          <a:sy n="76" d="100"/>
        </p:scale>
        <p:origin x="4032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commentAuthors" Target="commentAuthors.xml"/></Relationships>
</file>

<file path=ppt/diagrams/_rels/data1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diagrams/_rels/drawing1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AF866C9-4A03-4AD4-8E51-2BAE1EB6D173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 rtlCol="0"/>
        <a:lstStyle/>
        <a:p>
          <a:pPr rtl="0"/>
          <a:endParaRPr lang="en-US"/>
        </a:p>
      </dgm:t>
    </dgm:pt>
    <dgm:pt modelId="{BEC2E38C-B9EA-4AC4-87C3-18C259F9401A}">
      <dgm:prSet custT="1"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pl-PL" sz="2100" noProof="0" dirty="0" smtClean="0"/>
            <a:t>zręczność</a:t>
          </a:r>
          <a:endParaRPr lang="pl-PL" sz="2100" noProof="0" dirty="0"/>
        </a:p>
      </dgm:t>
    </dgm:pt>
    <dgm:pt modelId="{56633E21-2D4F-4D35-A163-AA05ACDE458F}" type="parTrans" cxnId="{34B04A36-AFEA-4CD1-A11B-8FBE8A73338B}">
      <dgm:prSet/>
      <dgm:spPr/>
      <dgm:t>
        <a:bodyPr rtlCol="0"/>
        <a:lstStyle/>
        <a:p>
          <a:pPr rtl="0"/>
          <a:endParaRPr lang="pl-PL" sz="2100" noProof="0" dirty="0"/>
        </a:p>
      </dgm:t>
    </dgm:pt>
    <dgm:pt modelId="{257D8D46-D708-441A-9A94-08C16FB98397}" type="sibTrans" cxnId="{34B04A36-AFEA-4CD1-A11B-8FBE8A73338B}">
      <dgm:prSet/>
      <dgm:spPr/>
      <dgm:t>
        <a:bodyPr rtlCol="0"/>
        <a:lstStyle/>
        <a:p>
          <a:pPr rtl="0"/>
          <a:endParaRPr lang="pl-PL" sz="2100" noProof="0" dirty="0"/>
        </a:p>
      </dgm:t>
    </dgm:pt>
    <dgm:pt modelId="{6C7ABDD8-2116-4572-BFF1-942DE135219B}">
      <dgm:prSet custT="1"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pl-PL" sz="2100" noProof="0" dirty="0" smtClean="0"/>
            <a:t>imersja</a:t>
          </a:r>
          <a:endParaRPr lang="pl-PL" sz="2100" noProof="0" dirty="0"/>
        </a:p>
      </dgm:t>
    </dgm:pt>
    <dgm:pt modelId="{616469A4-BE2A-4C29-8A52-AB6BAF651012}" type="parTrans" cxnId="{0675954C-3CB5-402E-8880-DDA68CDDB758}">
      <dgm:prSet/>
      <dgm:spPr/>
      <dgm:t>
        <a:bodyPr rtlCol="0"/>
        <a:lstStyle/>
        <a:p>
          <a:pPr rtl="0"/>
          <a:endParaRPr lang="pl-PL" sz="2100" noProof="0" dirty="0"/>
        </a:p>
      </dgm:t>
    </dgm:pt>
    <dgm:pt modelId="{59BC6248-0FAC-49D0-8357-FB965100BBEE}" type="sibTrans" cxnId="{0675954C-3CB5-402E-8880-DDA68CDDB758}">
      <dgm:prSet/>
      <dgm:spPr/>
      <dgm:t>
        <a:bodyPr rtlCol="0"/>
        <a:lstStyle/>
        <a:p>
          <a:pPr rtl="0"/>
          <a:endParaRPr lang="pl-PL" sz="2100" noProof="0" dirty="0"/>
        </a:p>
      </dgm:t>
    </dgm:pt>
    <dgm:pt modelId="{44509D9E-58EE-4039-82A1-2A79116ACC93}">
      <dgm:prSet custT="1"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pl-PL" sz="2100" noProof="0" dirty="0" smtClean="0"/>
            <a:t>Taktyczne myślenie</a:t>
          </a:r>
          <a:endParaRPr lang="pl-PL" sz="2100" noProof="0" dirty="0"/>
        </a:p>
      </dgm:t>
    </dgm:pt>
    <dgm:pt modelId="{5C426BE0-998E-4D28-8838-1C847BD83830}" type="parTrans" cxnId="{E0D91B55-A7CF-4FF4-B08D-DBE20AF8C2FE}">
      <dgm:prSet/>
      <dgm:spPr/>
      <dgm:t>
        <a:bodyPr rtlCol="0"/>
        <a:lstStyle/>
        <a:p>
          <a:pPr rtl="0"/>
          <a:endParaRPr lang="pl-PL" sz="2100" noProof="0" dirty="0"/>
        </a:p>
      </dgm:t>
    </dgm:pt>
    <dgm:pt modelId="{35B7AB1F-21FF-4FAC-BC26-4D944FC0050D}" type="sibTrans" cxnId="{E0D91B55-A7CF-4FF4-B08D-DBE20AF8C2FE}">
      <dgm:prSet/>
      <dgm:spPr/>
      <dgm:t>
        <a:bodyPr rtlCol="0"/>
        <a:lstStyle/>
        <a:p>
          <a:pPr rtl="0"/>
          <a:endParaRPr lang="pl-PL" sz="2100" noProof="0" dirty="0"/>
        </a:p>
      </dgm:t>
    </dgm:pt>
    <dgm:pt modelId="{C03091DD-BA19-4EE8-9F08-AD7EFF716E73}" type="pres">
      <dgm:prSet presAssocID="{1AF866C9-4A03-4AD4-8E51-2BAE1EB6D173}" presName="root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pl-PL"/>
        </a:p>
      </dgm:t>
    </dgm:pt>
    <dgm:pt modelId="{72FEF2F4-EAF0-47F3-9F76-69B5E1B4A2E7}" type="pres">
      <dgm:prSet presAssocID="{BEC2E38C-B9EA-4AC4-87C3-18C259F9401A}" presName="compNode" presStyleCnt="0"/>
      <dgm:spPr/>
    </dgm:pt>
    <dgm:pt modelId="{3CAA7A92-187F-49C2-B105-FF9B894315DB}" type="pres">
      <dgm:prSet presAssocID="{BEC2E38C-B9EA-4AC4-87C3-18C259F9401A}" presName="iconBgRect" presStyleLbl="bgShp" presStyleIdx="0" presStyleCnt="3"/>
      <dgm:spPr>
        <a:prstGeom prst="ellipse">
          <a:avLst/>
        </a:prstGeom>
      </dgm:spPr>
    </dgm:pt>
    <dgm:pt modelId="{51AD5D71-EFD2-4F69-975F-3C416F413E35}" type="pres">
      <dgm:prSet presAssocID="{BEC2E38C-B9EA-4AC4-87C3-18C259F9401A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</dgm:spPr>
      <dgm:t>
        <a:bodyPr/>
        <a:lstStyle/>
        <a:p>
          <a:endParaRPr lang="pl-PL"/>
        </a:p>
      </dgm:t>
      <dgm:extLst/>
    </dgm:pt>
    <dgm:pt modelId="{99CB529E-B6CC-41A7-BBD1-E88FBFFEAA07}" type="pres">
      <dgm:prSet presAssocID="{BEC2E38C-B9EA-4AC4-87C3-18C259F9401A}" presName="spaceRect" presStyleCnt="0"/>
      <dgm:spPr/>
    </dgm:pt>
    <dgm:pt modelId="{769D8DA1-45EB-48B7-8C33-BC9FFCD40B68}" type="pres">
      <dgm:prSet presAssocID="{BEC2E38C-B9EA-4AC4-87C3-18C259F9401A}" presName="textRect" presStyleLbl="revTx" presStyleIdx="0" presStyleCnt="3">
        <dgm:presLayoutVars>
          <dgm:chMax val="1"/>
          <dgm:chPref val="1"/>
        </dgm:presLayoutVars>
      </dgm:prSet>
      <dgm:spPr/>
      <dgm:t>
        <a:bodyPr/>
        <a:lstStyle/>
        <a:p>
          <a:endParaRPr lang="pl-PL"/>
        </a:p>
      </dgm:t>
    </dgm:pt>
    <dgm:pt modelId="{FCFDF211-8106-4510-B21D-DAEF60D0F199}" type="pres">
      <dgm:prSet presAssocID="{257D8D46-D708-441A-9A94-08C16FB98397}" presName="sibTrans" presStyleCnt="0"/>
      <dgm:spPr/>
    </dgm:pt>
    <dgm:pt modelId="{052209BC-1A1A-4B33-BBB6-EEF9899920FC}" type="pres">
      <dgm:prSet presAssocID="{6C7ABDD8-2116-4572-BFF1-942DE135219B}" presName="compNode" presStyleCnt="0"/>
      <dgm:spPr/>
    </dgm:pt>
    <dgm:pt modelId="{B6C5F440-C8F6-4028-ADFF-45EC8C387D65}" type="pres">
      <dgm:prSet presAssocID="{6C7ABDD8-2116-4572-BFF1-942DE135219B}" presName="iconBgRect" presStyleLbl="bgShp" presStyleIdx="1" presStyleCnt="3"/>
      <dgm:spPr>
        <a:prstGeom prst="ellipse">
          <a:avLst/>
        </a:prstGeom>
      </dgm:spPr>
    </dgm:pt>
    <dgm:pt modelId="{E871DBE9-A946-4792-BE31-E6EB520345D0}" type="pres">
      <dgm:prSet presAssocID="{6C7ABDD8-2116-4572-BFF1-942DE135219B}" presName="iconRect" presStyleLbl="node1" presStyleIdx="1" presStyleCnt="3"/>
      <dgm:spPr>
        <a:blipFill>
          <a:blip xmlns:r="http://schemas.openxmlformats.org/officeDocument/2006/relationships"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</dgm:spPr>
      <dgm:t>
        <a:bodyPr/>
        <a:lstStyle/>
        <a:p>
          <a:endParaRPr lang="pl-PL"/>
        </a:p>
      </dgm:t>
      <dgm:extLst/>
    </dgm:pt>
    <dgm:pt modelId="{6C1A4751-0E5F-4647-BD09-44046A153420}" type="pres">
      <dgm:prSet presAssocID="{6C7ABDD8-2116-4572-BFF1-942DE135219B}" presName="spaceRect" presStyleCnt="0"/>
      <dgm:spPr/>
    </dgm:pt>
    <dgm:pt modelId="{1388DC24-2362-45B8-A165-B28E94DD9AEB}" type="pres">
      <dgm:prSet presAssocID="{6C7ABDD8-2116-4572-BFF1-942DE135219B}" presName="textRect" presStyleLbl="revTx" presStyleIdx="1" presStyleCnt="3">
        <dgm:presLayoutVars>
          <dgm:chMax val="1"/>
          <dgm:chPref val="1"/>
        </dgm:presLayoutVars>
      </dgm:prSet>
      <dgm:spPr/>
      <dgm:t>
        <a:bodyPr/>
        <a:lstStyle/>
        <a:p>
          <a:endParaRPr lang="pl-PL"/>
        </a:p>
      </dgm:t>
    </dgm:pt>
    <dgm:pt modelId="{03EC8F60-FE4E-494B-9C4C-89AFB90A4918}" type="pres">
      <dgm:prSet presAssocID="{59BC6248-0FAC-49D0-8357-FB965100BBEE}" presName="sibTrans" presStyleCnt="0"/>
      <dgm:spPr/>
    </dgm:pt>
    <dgm:pt modelId="{41D545CC-BF45-4EC4-8735-22E0D25BD414}" type="pres">
      <dgm:prSet presAssocID="{44509D9E-58EE-4039-82A1-2A79116ACC93}" presName="compNode" presStyleCnt="0"/>
      <dgm:spPr/>
    </dgm:pt>
    <dgm:pt modelId="{AE4B8D37-1516-4369-9BEB-385DF52AAF7F}" type="pres">
      <dgm:prSet presAssocID="{44509D9E-58EE-4039-82A1-2A79116ACC93}" presName="iconBgRect" presStyleLbl="bgShp" presStyleIdx="2" presStyleCnt="3"/>
      <dgm:spPr>
        <a:prstGeom prst="ellipse">
          <a:avLst/>
        </a:prstGeom>
      </dgm:spPr>
    </dgm:pt>
    <dgm:pt modelId="{B7C89332-6116-4524-B7AF-24F9EDAE32AD}" type="pres">
      <dgm:prSet presAssocID="{44509D9E-58EE-4039-82A1-2A79116ACC93}" presName="iconRect" presStyleLbl="node1" presStyleIdx="2" presStyleCnt="3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</dgm:spPr>
      <dgm:t>
        <a:bodyPr/>
        <a:lstStyle/>
        <a:p>
          <a:endParaRPr lang="pl-PL"/>
        </a:p>
      </dgm:t>
      <dgm:extLst/>
    </dgm:pt>
    <dgm:pt modelId="{CA9D93FD-EE73-49C0-B312-7F3B032793B7}" type="pres">
      <dgm:prSet presAssocID="{44509D9E-58EE-4039-82A1-2A79116ACC93}" presName="spaceRect" presStyleCnt="0"/>
      <dgm:spPr/>
    </dgm:pt>
    <dgm:pt modelId="{0708B3AD-AF91-44E3-A525-C5DF0FE6D5F0}" type="pres">
      <dgm:prSet presAssocID="{44509D9E-58EE-4039-82A1-2A79116ACC93}" presName="textRect" presStyleLbl="revTx" presStyleIdx="2" presStyleCnt="3" custLinFactNeighborX="-221" custLinFactNeighborY="-39780">
        <dgm:presLayoutVars>
          <dgm:chMax val="1"/>
          <dgm:chPref val="1"/>
        </dgm:presLayoutVars>
      </dgm:prSet>
      <dgm:spPr/>
      <dgm:t>
        <a:bodyPr/>
        <a:lstStyle/>
        <a:p>
          <a:endParaRPr lang="pl-PL"/>
        </a:p>
      </dgm:t>
    </dgm:pt>
  </dgm:ptLst>
  <dgm:cxnLst>
    <dgm:cxn modelId="{E0D91B55-A7CF-4FF4-B08D-DBE20AF8C2FE}" srcId="{1AF866C9-4A03-4AD4-8E51-2BAE1EB6D173}" destId="{44509D9E-58EE-4039-82A1-2A79116ACC93}" srcOrd="2" destOrd="0" parTransId="{5C426BE0-998E-4D28-8838-1C847BD83830}" sibTransId="{35B7AB1F-21FF-4FAC-BC26-4D944FC0050D}"/>
    <dgm:cxn modelId="{052583A7-2288-44F9-A550-F8D4577C14E4}" type="presOf" srcId="{6C7ABDD8-2116-4572-BFF1-942DE135219B}" destId="{1388DC24-2362-45B8-A165-B28E94DD9AEB}" srcOrd="0" destOrd="0" presId="urn:microsoft.com/office/officeart/2018/5/layout/IconLeafLabelList"/>
    <dgm:cxn modelId="{34B04A36-AFEA-4CD1-A11B-8FBE8A73338B}" srcId="{1AF866C9-4A03-4AD4-8E51-2BAE1EB6D173}" destId="{BEC2E38C-B9EA-4AC4-87C3-18C259F9401A}" srcOrd="0" destOrd="0" parTransId="{56633E21-2D4F-4D35-A163-AA05ACDE458F}" sibTransId="{257D8D46-D708-441A-9A94-08C16FB98397}"/>
    <dgm:cxn modelId="{0675954C-3CB5-402E-8880-DDA68CDDB758}" srcId="{1AF866C9-4A03-4AD4-8E51-2BAE1EB6D173}" destId="{6C7ABDD8-2116-4572-BFF1-942DE135219B}" srcOrd="1" destOrd="0" parTransId="{616469A4-BE2A-4C29-8A52-AB6BAF651012}" sibTransId="{59BC6248-0FAC-49D0-8357-FB965100BBEE}"/>
    <dgm:cxn modelId="{55661022-97AD-432F-9176-89B96A42D9D7}" type="presOf" srcId="{44509D9E-58EE-4039-82A1-2A79116ACC93}" destId="{0708B3AD-AF91-44E3-A525-C5DF0FE6D5F0}" srcOrd="0" destOrd="0" presId="urn:microsoft.com/office/officeart/2018/5/layout/IconLeafLabelList"/>
    <dgm:cxn modelId="{565E0D1A-4877-402F-BCFE-01CF000DFA38}" type="presOf" srcId="{BEC2E38C-B9EA-4AC4-87C3-18C259F9401A}" destId="{769D8DA1-45EB-48B7-8C33-BC9FFCD40B68}" srcOrd="0" destOrd="0" presId="urn:microsoft.com/office/officeart/2018/5/layout/IconLeafLabelList"/>
    <dgm:cxn modelId="{BF395453-60D5-4621-A381-4B9BCE586CF3}" type="presOf" srcId="{1AF866C9-4A03-4AD4-8E51-2BAE1EB6D173}" destId="{C03091DD-BA19-4EE8-9F08-AD7EFF716E73}" srcOrd="0" destOrd="0" presId="urn:microsoft.com/office/officeart/2018/5/layout/IconLeafLabelList"/>
    <dgm:cxn modelId="{E292215D-F2B7-4BA5-89B3-06B96020B337}" type="presParOf" srcId="{C03091DD-BA19-4EE8-9F08-AD7EFF716E73}" destId="{72FEF2F4-EAF0-47F3-9F76-69B5E1B4A2E7}" srcOrd="0" destOrd="0" presId="urn:microsoft.com/office/officeart/2018/5/layout/IconLeafLabelList"/>
    <dgm:cxn modelId="{3E4FD147-9D20-480E-8950-8D9B4561D28E}" type="presParOf" srcId="{72FEF2F4-EAF0-47F3-9F76-69B5E1B4A2E7}" destId="{3CAA7A92-187F-49C2-B105-FF9B894315DB}" srcOrd="0" destOrd="0" presId="urn:microsoft.com/office/officeart/2018/5/layout/IconLeafLabelList"/>
    <dgm:cxn modelId="{086E1E5B-964C-4F4C-971B-6C2530942936}" type="presParOf" srcId="{72FEF2F4-EAF0-47F3-9F76-69B5E1B4A2E7}" destId="{51AD5D71-EFD2-4F69-975F-3C416F413E35}" srcOrd="1" destOrd="0" presId="urn:microsoft.com/office/officeart/2018/5/layout/IconLeafLabelList"/>
    <dgm:cxn modelId="{557B9B5D-9C84-4820-BE4F-7C8AC8E908A5}" type="presParOf" srcId="{72FEF2F4-EAF0-47F3-9F76-69B5E1B4A2E7}" destId="{99CB529E-B6CC-41A7-BBD1-E88FBFFEAA07}" srcOrd="2" destOrd="0" presId="urn:microsoft.com/office/officeart/2018/5/layout/IconLeafLabelList"/>
    <dgm:cxn modelId="{C64E993C-F037-4A86-9377-EC77AD617FA7}" type="presParOf" srcId="{72FEF2F4-EAF0-47F3-9F76-69B5E1B4A2E7}" destId="{769D8DA1-45EB-48B7-8C33-BC9FFCD40B68}" srcOrd="3" destOrd="0" presId="urn:microsoft.com/office/officeart/2018/5/layout/IconLeafLabelList"/>
    <dgm:cxn modelId="{82AF9968-5993-48BD-AADB-096CF2E81B7B}" type="presParOf" srcId="{C03091DD-BA19-4EE8-9F08-AD7EFF716E73}" destId="{FCFDF211-8106-4510-B21D-DAEF60D0F199}" srcOrd="1" destOrd="0" presId="urn:microsoft.com/office/officeart/2018/5/layout/IconLeafLabelList"/>
    <dgm:cxn modelId="{2C3D97E2-2845-48F4-A9AF-0F57CBA88622}" type="presParOf" srcId="{C03091DD-BA19-4EE8-9F08-AD7EFF716E73}" destId="{052209BC-1A1A-4B33-BBB6-EEF9899920FC}" srcOrd="2" destOrd="0" presId="urn:microsoft.com/office/officeart/2018/5/layout/IconLeafLabelList"/>
    <dgm:cxn modelId="{C9904B3F-3D5B-408F-A508-E76B04DDDFF2}" type="presParOf" srcId="{052209BC-1A1A-4B33-BBB6-EEF9899920FC}" destId="{B6C5F440-C8F6-4028-ADFF-45EC8C387D65}" srcOrd="0" destOrd="0" presId="urn:microsoft.com/office/officeart/2018/5/layout/IconLeafLabelList"/>
    <dgm:cxn modelId="{F735BC0D-09D6-4C67-BA72-B47F80BC8106}" type="presParOf" srcId="{052209BC-1A1A-4B33-BBB6-EEF9899920FC}" destId="{E871DBE9-A946-4792-BE31-E6EB520345D0}" srcOrd="1" destOrd="0" presId="urn:microsoft.com/office/officeart/2018/5/layout/IconLeafLabelList"/>
    <dgm:cxn modelId="{EF1D2E4B-CA60-413C-BDE1-DF98F30DB02B}" type="presParOf" srcId="{052209BC-1A1A-4B33-BBB6-EEF9899920FC}" destId="{6C1A4751-0E5F-4647-BD09-44046A153420}" srcOrd="2" destOrd="0" presId="urn:microsoft.com/office/officeart/2018/5/layout/IconLeafLabelList"/>
    <dgm:cxn modelId="{B6E16C40-36F8-4A74-A44D-6B2B04DA8206}" type="presParOf" srcId="{052209BC-1A1A-4B33-BBB6-EEF9899920FC}" destId="{1388DC24-2362-45B8-A165-B28E94DD9AEB}" srcOrd="3" destOrd="0" presId="urn:microsoft.com/office/officeart/2018/5/layout/IconLeafLabelList"/>
    <dgm:cxn modelId="{A2B71A07-9EE7-4DB7-A63A-CFE6621D984F}" type="presParOf" srcId="{C03091DD-BA19-4EE8-9F08-AD7EFF716E73}" destId="{03EC8F60-FE4E-494B-9C4C-89AFB90A4918}" srcOrd="3" destOrd="0" presId="urn:microsoft.com/office/officeart/2018/5/layout/IconLeafLabelList"/>
    <dgm:cxn modelId="{B57D0AE0-7831-4380-95F5-FA0DA411C07F}" type="presParOf" srcId="{C03091DD-BA19-4EE8-9F08-AD7EFF716E73}" destId="{41D545CC-BF45-4EC4-8735-22E0D25BD414}" srcOrd="4" destOrd="0" presId="urn:microsoft.com/office/officeart/2018/5/layout/IconLeafLabelList"/>
    <dgm:cxn modelId="{C2D13555-828A-449B-AC2D-7A1FE76368DE}" type="presParOf" srcId="{41D545CC-BF45-4EC4-8735-22E0D25BD414}" destId="{AE4B8D37-1516-4369-9BEB-385DF52AAF7F}" srcOrd="0" destOrd="0" presId="urn:microsoft.com/office/officeart/2018/5/layout/IconLeafLabelList"/>
    <dgm:cxn modelId="{DA6EC3FC-6FC8-4CD9-99D8-2F47E0293ADB}" type="presParOf" srcId="{41D545CC-BF45-4EC4-8735-22E0D25BD414}" destId="{B7C89332-6116-4524-B7AF-24F9EDAE32AD}" srcOrd="1" destOrd="0" presId="urn:microsoft.com/office/officeart/2018/5/layout/IconLeafLabelList"/>
    <dgm:cxn modelId="{C9E47593-4DB7-477A-826C-321BBBAB5433}" type="presParOf" srcId="{41D545CC-BF45-4EC4-8735-22E0D25BD414}" destId="{CA9D93FD-EE73-49C0-B312-7F3B032793B7}" srcOrd="2" destOrd="0" presId="urn:microsoft.com/office/officeart/2018/5/layout/IconLeafLabelList"/>
    <dgm:cxn modelId="{ABB0EF07-754D-4792-B329-142E302B8C00}" type="presParOf" srcId="{41D545CC-BF45-4EC4-8735-22E0D25BD414}" destId="{0708B3AD-AF91-44E3-A525-C5DF0FE6D5F0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F62F2DA-D7F2-4FF6-84BA-5F139A7912D1}" type="doc">
      <dgm:prSet loTypeId="urn:microsoft.com/office/officeart/2005/8/layout/arrow5" loCatId="relationship" qsTypeId="urn:microsoft.com/office/officeart/2005/8/quickstyle/simple4" qsCatId="simple" csTypeId="urn:microsoft.com/office/officeart/2005/8/colors/colorful5" csCatId="colorful" phldr="1"/>
      <dgm:spPr/>
      <dgm:t>
        <a:bodyPr rtlCol="0"/>
        <a:lstStyle/>
        <a:p>
          <a:pPr rtl="0"/>
          <a:endParaRPr lang="en-US"/>
        </a:p>
      </dgm:t>
    </dgm:pt>
    <dgm:pt modelId="{AF48E813-4459-4B63-9360-D2CA978144F6}">
      <dgm:prSet phldrT="[Text]"/>
      <dgm:spPr/>
      <dgm:t>
        <a:bodyPr rtlCol="0"/>
        <a:lstStyle/>
        <a:p>
          <a:pPr rtl="0"/>
          <a:r>
            <a:rPr lang="pl-PL" noProof="0" dirty="0" smtClean="0"/>
            <a:t>Dodanie następnych </a:t>
          </a:r>
          <a:r>
            <a:rPr lang="pl-PL" noProof="0" dirty="0" smtClean="0"/>
            <a:t>znaczących Polskich bitew do repertuaru gry. </a:t>
          </a:r>
          <a:endParaRPr lang="pl-PL" noProof="0" dirty="0"/>
        </a:p>
      </dgm:t>
    </dgm:pt>
    <dgm:pt modelId="{DB703676-2A02-40C0-8D19-B1740BA13EAF}" type="parTrans" cxnId="{9523870F-D5F6-4EE4-9D0E-98036F772042}">
      <dgm:prSet/>
      <dgm:spPr/>
      <dgm:t>
        <a:bodyPr rtlCol="0"/>
        <a:lstStyle/>
        <a:p>
          <a:pPr rtl="0"/>
          <a:endParaRPr lang="pl-PL" noProof="0" dirty="0"/>
        </a:p>
      </dgm:t>
    </dgm:pt>
    <dgm:pt modelId="{AD34E5BA-C68C-46C7-94AE-AB69E454AEC4}" type="sibTrans" cxnId="{9523870F-D5F6-4EE4-9D0E-98036F772042}">
      <dgm:prSet/>
      <dgm:spPr/>
      <dgm:t>
        <a:bodyPr rtlCol="0"/>
        <a:lstStyle/>
        <a:p>
          <a:pPr rtl="0"/>
          <a:endParaRPr lang="pl-PL" noProof="0" dirty="0"/>
        </a:p>
      </dgm:t>
    </dgm:pt>
    <dgm:pt modelId="{5967A42A-992F-4FDA-A7BF-040A6ACCB03C}">
      <dgm:prSet phldrT="[Text]"/>
      <dgm:spPr/>
      <dgm:t>
        <a:bodyPr rtlCol="0"/>
        <a:lstStyle/>
        <a:p>
          <a:pPr rtl="0"/>
          <a:r>
            <a:rPr lang="pl-PL" noProof="0" dirty="0" smtClean="0"/>
            <a:t>Rozszerzenie rozgrywki o </a:t>
          </a:r>
          <a:r>
            <a:rPr lang="pl-PL" noProof="0" dirty="0" smtClean="0"/>
            <a:t>strategiczne planowanie następnego natarcia.</a:t>
          </a:r>
          <a:endParaRPr lang="pl-PL" noProof="0" dirty="0"/>
        </a:p>
      </dgm:t>
    </dgm:pt>
    <dgm:pt modelId="{A03DAD7C-77BC-4D6F-8EC5-F2C93B21D176}" type="parTrans" cxnId="{D8E51D10-1C86-4C49-B582-0876726AF5A4}">
      <dgm:prSet/>
      <dgm:spPr/>
      <dgm:t>
        <a:bodyPr rtlCol="0"/>
        <a:lstStyle/>
        <a:p>
          <a:pPr rtl="0"/>
          <a:endParaRPr lang="pl-PL" noProof="0" dirty="0"/>
        </a:p>
      </dgm:t>
    </dgm:pt>
    <dgm:pt modelId="{42ABD298-0EE6-4B76-B809-8A6DA6D143D8}" type="sibTrans" cxnId="{D8E51D10-1C86-4C49-B582-0876726AF5A4}">
      <dgm:prSet/>
      <dgm:spPr/>
      <dgm:t>
        <a:bodyPr rtlCol="0"/>
        <a:lstStyle/>
        <a:p>
          <a:pPr rtl="0"/>
          <a:endParaRPr lang="pl-PL" noProof="0" dirty="0"/>
        </a:p>
      </dgm:t>
    </dgm:pt>
    <dgm:pt modelId="{9DE0F8F4-36B0-4743-B908-0EE3F43352CB}" type="pres">
      <dgm:prSet presAssocID="{4F62F2DA-D7F2-4FF6-84BA-5F139A7912D1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pl-PL"/>
        </a:p>
      </dgm:t>
    </dgm:pt>
    <dgm:pt modelId="{71D4558D-159A-47DE-A94F-521C32D12BF0}" type="pres">
      <dgm:prSet presAssocID="{AF48E813-4459-4B63-9360-D2CA978144F6}" presName="arrow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pl-PL"/>
        </a:p>
      </dgm:t>
    </dgm:pt>
    <dgm:pt modelId="{3DCA436E-A06E-419C-933D-824314FA18DD}" type="pres">
      <dgm:prSet presAssocID="{5967A42A-992F-4FDA-A7BF-040A6ACCB03C}" presName="arrow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pl-PL"/>
        </a:p>
      </dgm:t>
    </dgm:pt>
  </dgm:ptLst>
  <dgm:cxnLst>
    <dgm:cxn modelId="{7F613E3E-5A35-4EDF-996D-1C1A7AC2C68A}" type="presOf" srcId="{5967A42A-992F-4FDA-A7BF-040A6ACCB03C}" destId="{3DCA436E-A06E-419C-933D-824314FA18DD}" srcOrd="0" destOrd="0" presId="urn:microsoft.com/office/officeart/2005/8/layout/arrow5"/>
    <dgm:cxn modelId="{D8E51D10-1C86-4C49-B582-0876726AF5A4}" srcId="{4F62F2DA-D7F2-4FF6-84BA-5F139A7912D1}" destId="{5967A42A-992F-4FDA-A7BF-040A6ACCB03C}" srcOrd="1" destOrd="0" parTransId="{A03DAD7C-77BC-4D6F-8EC5-F2C93B21D176}" sibTransId="{42ABD298-0EE6-4B76-B809-8A6DA6D143D8}"/>
    <dgm:cxn modelId="{9523870F-D5F6-4EE4-9D0E-98036F772042}" srcId="{4F62F2DA-D7F2-4FF6-84BA-5F139A7912D1}" destId="{AF48E813-4459-4B63-9360-D2CA978144F6}" srcOrd="0" destOrd="0" parTransId="{DB703676-2A02-40C0-8D19-B1740BA13EAF}" sibTransId="{AD34E5BA-C68C-46C7-94AE-AB69E454AEC4}"/>
    <dgm:cxn modelId="{2FC052FD-A34D-4639-AB98-1D7EE16352F4}" type="presOf" srcId="{4F62F2DA-D7F2-4FF6-84BA-5F139A7912D1}" destId="{9DE0F8F4-36B0-4743-B908-0EE3F43352CB}" srcOrd="0" destOrd="0" presId="urn:microsoft.com/office/officeart/2005/8/layout/arrow5"/>
    <dgm:cxn modelId="{7201D1FA-236E-4724-972E-C134020FB8E1}" type="presOf" srcId="{AF48E813-4459-4B63-9360-D2CA978144F6}" destId="{71D4558D-159A-47DE-A94F-521C32D12BF0}" srcOrd="0" destOrd="0" presId="urn:microsoft.com/office/officeart/2005/8/layout/arrow5"/>
    <dgm:cxn modelId="{AFEA0CF8-0099-426C-B295-95425605C3C4}" type="presParOf" srcId="{9DE0F8F4-36B0-4743-B908-0EE3F43352CB}" destId="{71D4558D-159A-47DE-A94F-521C32D12BF0}" srcOrd="0" destOrd="0" presId="urn:microsoft.com/office/officeart/2005/8/layout/arrow5"/>
    <dgm:cxn modelId="{CB023674-277B-4707-AEE0-9C35DCF4AF85}" type="presParOf" srcId="{9DE0F8F4-36B0-4743-B908-0EE3F43352CB}" destId="{3DCA436E-A06E-419C-933D-824314FA18DD}" srcOrd="1" destOrd="0" presId="urn:microsoft.com/office/officeart/2005/8/layout/arrow5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CAA7A92-187F-49C2-B105-FF9B894315DB}">
      <dsp:nvSpPr>
        <dsp:cNvPr id="0" name=""/>
        <dsp:cNvSpPr/>
      </dsp:nvSpPr>
      <dsp:spPr>
        <a:xfrm>
          <a:off x="614381" y="447612"/>
          <a:ext cx="1749937" cy="1749937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1AD5D71-EFD2-4F69-975F-3C416F413E35}">
      <dsp:nvSpPr>
        <dsp:cNvPr id="0" name=""/>
        <dsp:cNvSpPr/>
      </dsp:nvSpPr>
      <dsp:spPr>
        <a:xfrm>
          <a:off x="987318" y="820550"/>
          <a:ext cx="1004062" cy="100406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69D8DA1-45EB-48B7-8C33-BC9FFCD40B68}">
      <dsp:nvSpPr>
        <dsp:cNvPr id="0" name=""/>
        <dsp:cNvSpPr/>
      </dsp:nvSpPr>
      <dsp:spPr>
        <a:xfrm>
          <a:off x="54974" y="2742612"/>
          <a:ext cx="2868750" cy="832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lvl="0" algn="ctr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pl-PL" sz="2100" kern="1200" noProof="0" dirty="0" smtClean="0"/>
            <a:t>zręczność</a:t>
          </a:r>
          <a:endParaRPr lang="pl-PL" sz="2100" kern="1200" noProof="0" dirty="0"/>
        </a:p>
      </dsp:txBody>
      <dsp:txXfrm>
        <a:off x="54974" y="2742612"/>
        <a:ext cx="2868750" cy="832500"/>
      </dsp:txXfrm>
    </dsp:sp>
    <dsp:sp modelId="{B6C5F440-C8F6-4028-ADFF-45EC8C387D65}">
      <dsp:nvSpPr>
        <dsp:cNvPr id="0" name=""/>
        <dsp:cNvSpPr/>
      </dsp:nvSpPr>
      <dsp:spPr>
        <a:xfrm>
          <a:off x="3985162" y="447612"/>
          <a:ext cx="1749937" cy="1749937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871DBE9-A946-4792-BE31-E6EB520345D0}">
      <dsp:nvSpPr>
        <dsp:cNvPr id="0" name=""/>
        <dsp:cNvSpPr/>
      </dsp:nvSpPr>
      <dsp:spPr>
        <a:xfrm>
          <a:off x="4358099" y="820550"/>
          <a:ext cx="1004062" cy="1004062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88DC24-2362-45B8-A165-B28E94DD9AEB}">
      <dsp:nvSpPr>
        <dsp:cNvPr id="0" name=""/>
        <dsp:cNvSpPr/>
      </dsp:nvSpPr>
      <dsp:spPr>
        <a:xfrm>
          <a:off x="3425756" y="2742612"/>
          <a:ext cx="2868750" cy="832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lvl="0" algn="ctr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pl-PL" sz="2100" kern="1200" noProof="0" dirty="0" smtClean="0"/>
            <a:t>imersja</a:t>
          </a:r>
          <a:endParaRPr lang="pl-PL" sz="2100" kern="1200" noProof="0" dirty="0"/>
        </a:p>
      </dsp:txBody>
      <dsp:txXfrm>
        <a:off x="3425756" y="2742612"/>
        <a:ext cx="2868750" cy="832500"/>
      </dsp:txXfrm>
    </dsp:sp>
    <dsp:sp modelId="{AE4B8D37-1516-4369-9BEB-385DF52AAF7F}">
      <dsp:nvSpPr>
        <dsp:cNvPr id="0" name=""/>
        <dsp:cNvSpPr/>
      </dsp:nvSpPr>
      <dsp:spPr>
        <a:xfrm>
          <a:off x="7355943" y="447612"/>
          <a:ext cx="1749937" cy="174993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7C89332-6116-4524-B7AF-24F9EDAE32AD}">
      <dsp:nvSpPr>
        <dsp:cNvPr id="0" name=""/>
        <dsp:cNvSpPr/>
      </dsp:nvSpPr>
      <dsp:spPr>
        <a:xfrm>
          <a:off x="7728881" y="820550"/>
          <a:ext cx="1004062" cy="1004062"/>
        </a:xfrm>
        <a:prstGeom prst="rect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708B3AD-AF91-44E3-A525-C5DF0FE6D5F0}">
      <dsp:nvSpPr>
        <dsp:cNvPr id="0" name=""/>
        <dsp:cNvSpPr/>
      </dsp:nvSpPr>
      <dsp:spPr>
        <a:xfrm>
          <a:off x="6790197" y="2411444"/>
          <a:ext cx="2868750" cy="832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lvl="0" algn="ctr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pl-PL" sz="2100" kern="1200" noProof="0" dirty="0" smtClean="0"/>
            <a:t>Taktyczne myślenie</a:t>
          </a:r>
          <a:endParaRPr lang="pl-PL" sz="2100" kern="1200" noProof="0" dirty="0"/>
        </a:p>
      </dsp:txBody>
      <dsp:txXfrm>
        <a:off x="6790197" y="2411444"/>
        <a:ext cx="2868750" cy="8325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D4558D-159A-47DE-A94F-521C32D12BF0}">
      <dsp:nvSpPr>
        <dsp:cNvPr id="0" name=""/>
        <dsp:cNvSpPr/>
      </dsp:nvSpPr>
      <dsp:spPr>
        <a:xfrm rot="16200000">
          <a:off x="284" y="2302"/>
          <a:ext cx="3222927" cy="3222927"/>
        </a:xfrm>
        <a:prstGeom prst="downArrow">
          <a:avLst>
            <a:gd name="adj1" fmla="val 50000"/>
            <a:gd name="adj2" fmla="val 35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rtlCol="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l-PL" sz="1600" kern="1200" noProof="0" dirty="0" smtClean="0"/>
            <a:t>Dodanie następnych </a:t>
          </a:r>
          <a:r>
            <a:rPr lang="pl-PL" sz="1600" kern="1200" noProof="0" dirty="0" smtClean="0"/>
            <a:t>znaczących Polskich bitew do repertuaru gry. </a:t>
          </a:r>
          <a:endParaRPr lang="pl-PL" sz="1600" kern="1200" noProof="0" dirty="0"/>
        </a:p>
      </dsp:txBody>
      <dsp:txXfrm rot="5400000">
        <a:off x="284" y="808034"/>
        <a:ext cx="2658915" cy="1611463"/>
      </dsp:txXfrm>
    </dsp:sp>
    <dsp:sp modelId="{3DCA436E-A06E-419C-933D-824314FA18DD}">
      <dsp:nvSpPr>
        <dsp:cNvPr id="0" name=""/>
        <dsp:cNvSpPr/>
      </dsp:nvSpPr>
      <dsp:spPr>
        <a:xfrm rot="5400000">
          <a:off x="7026097" y="2302"/>
          <a:ext cx="3222927" cy="3222927"/>
        </a:xfrm>
        <a:prstGeom prst="downArrow">
          <a:avLst>
            <a:gd name="adj1" fmla="val 50000"/>
            <a:gd name="adj2" fmla="val 35000"/>
          </a:avLst>
        </a:prstGeom>
        <a:gradFill rotWithShape="0">
          <a:gsLst>
            <a:gs pos="0">
              <a:schemeClr val="accent5">
                <a:hueOff val="-150635"/>
                <a:satOff val="-28901"/>
                <a:lumOff val="4118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5">
                <a:hueOff val="-150635"/>
                <a:satOff val="-28901"/>
                <a:lumOff val="4118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rtlCol="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l-PL" sz="1600" kern="1200" noProof="0" dirty="0" smtClean="0"/>
            <a:t>Rozszerzenie rozgrywki o </a:t>
          </a:r>
          <a:r>
            <a:rPr lang="pl-PL" sz="1600" kern="1200" noProof="0" dirty="0" smtClean="0"/>
            <a:t>strategiczne planowanie następnego natarcia.</a:t>
          </a:r>
          <a:endParaRPr lang="pl-PL" sz="1600" kern="1200" noProof="0" dirty="0"/>
        </a:p>
      </dsp:txBody>
      <dsp:txXfrm rot="-5400000">
        <a:off x="7590109" y="808034"/>
        <a:ext cx="2658915" cy="161146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=""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=""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arrow5">
  <dgm:title val=""/>
  <dgm:desc val=""/>
  <dgm:catLst>
    <dgm:cat type="relationship" pri="6000"/>
    <dgm:cat type="process" pri="3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ch" ptType="node" func="cnt" op="equ" val="2">
        <dgm:choose name="Name2">
          <dgm:if name="Name3" func="var" arg="dir" op="equ" val="norm">
            <dgm:alg type="cycle">
              <dgm:param type="rotPath" val="alongPath"/>
              <dgm:param type="stAng" val="270"/>
            </dgm:alg>
          </dgm:if>
          <dgm:else name="Name4">
            <dgm:alg type="cycle">
              <dgm:param type="rotPath" val="alongPath"/>
              <dgm:param type="stAng" val="90"/>
              <dgm:param type="spanAng" val="-360"/>
            </dgm:alg>
          </dgm:else>
        </dgm:choose>
      </dgm:if>
      <dgm:else name="Name5">
        <dgm:choose name="Name6">
          <dgm:if name="Name7" func="var" arg="dir" op="equ" val="norm">
            <dgm:alg type="cycle">
              <dgm:param type="rotPath" val="alongPath"/>
            </dgm:alg>
          </dgm:if>
          <dgm:else name="Name8">
            <dgm:alg type="cycle">
              <dgm:param type="rotPath" val="alongPath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lte" val="2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0.1"/>
          <dgm:constr type="sibSp" refType="h" op="lte" fact="0.1"/>
          <dgm:constr type="diam" refType="w" refFor="ch" refPtType="node" op="equ" fact="1.1"/>
        </dgm:constrLst>
      </dgm:if>
      <dgm:if name="Name11" axis="ch" ptType="node" func="cnt" op="equ" val="5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2"/>
          <dgm:constr type="sibSp" refType="h" op="lte" fact="0.1"/>
        </dgm:constrLst>
      </dgm:if>
      <dgm:if name="Name12" axis="ch" ptType="node" func="cnt" op="equ" val="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3" axis="ch" ptType="node" func="cnt" op="equ" val="7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4" axis="ch" ptType="node" func="cnt" op="equ" val="8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/>
          <dgm:constr type="sibSp" refType="h" op="lte" fact="0.1"/>
        </dgm:constrLst>
      </dgm:if>
      <dgm:if name="Name15" axis="ch" ptType="node" func="cnt" op="gte" val="9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else name="Name1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35"/>
        </dgm:constrLst>
      </dgm:else>
    </dgm:choose>
    <dgm:ruleLst/>
    <dgm:forEach name="Name17" axis="ch" ptType="node">
      <dgm:layoutNode name="arrow">
        <dgm:varLst>
          <dgm:bulletEnabled val="1"/>
        </dgm:varLst>
        <dgm:alg type="tx"/>
        <dgm:shape xmlns:r="http://schemas.openxmlformats.org/officeDocument/2006/relationships" type="downArrow" r:blip="">
          <dgm:adjLst>
            <dgm:adj idx="2" val="0.35"/>
          </dgm:adjLst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>
            <a:extLst>
              <a:ext uri="{FF2B5EF4-FFF2-40B4-BE49-F238E27FC236}">
                <a16:creationId xmlns:a16="http://schemas.microsoft.com/office/drawing/2014/main" id="{A3F3C5B9-4DDB-4107-BEBF-AF4244A16F3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59F50259-CB7D-41CB-BEEF-E33816D49A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C0C781-9C47-4860-982D-EBFD333B4BE3}" type="datetime1">
              <a:rPr lang="pl-PL" smtClean="0"/>
              <a:t>20.11.2022</a:t>
            </a:fld>
            <a:endParaRPr lang="pl-PL" dirty="0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A42B3CEC-5F0D-482C-8495-55BD1B6C188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DD4784B5-EE5C-4C6A-B938-33ADF8E19E0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6B48C1-F30D-441C-857E-57ABCB96B3B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1882320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jpeg>
</file>

<file path=ppt/media/image10.png>
</file>

<file path=ppt/media/image11.png>
</file>

<file path=ppt/media/image12.jpeg>
</file>

<file path=ppt/media/image13.jpe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 noProof="0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1B8E90-2ECA-4F91-8269-4AF5B47B7C7C}" type="datetime1">
              <a:rPr lang="pl-PL" noProof="0" smtClean="0"/>
              <a:pPr/>
              <a:t>20.11.2022</a:t>
            </a:fld>
            <a:endParaRPr lang="pl-PL" noProof="0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 noProof="0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 noProof="0"/>
              <a:t>Edytuj style wzorca tekstu</a:t>
            </a:r>
          </a:p>
          <a:p>
            <a:pPr lvl="1"/>
            <a:r>
              <a:rPr lang="pl-PL" noProof="0"/>
              <a:t>Drugi poziom</a:t>
            </a:r>
          </a:p>
          <a:p>
            <a:pPr lvl="2"/>
            <a:r>
              <a:rPr lang="pl-PL" noProof="0"/>
              <a:t>Trzeci poziom</a:t>
            </a:r>
          </a:p>
          <a:p>
            <a:pPr lvl="3"/>
            <a:r>
              <a:rPr lang="pl-PL" noProof="0"/>
              <a:t>Czwarty poziom</a:t>
            </a:r>
          </a:p>
          <a:p>
            <a:pPr lvl="4"/>
            <a:r>
              <a:rPr lang="pl-PL" noProof="0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 noProof="0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26A645-BCF2-43A9-AD03-785E63A9B48C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41072707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26A645-BCF2-43A9-AD03-785E63A9B48C}" type="slidenum">
              <a:rPr lang="pl-PL" noProof="0" smtClean="0"/>
              <a:t>1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34651582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26A645-BCF2-43A9-AD03-785E63A9B48C}" type="slidenum">
              <a:rPr lang="pl-PL" smtClean="0"/>
              <a:t>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7963458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26A645-BCF2-43A9-AD03-785E63A9B48C}" type="slidenum">
              <a:rPr lang="pl-PL" smtClean="0"/>
              <a:t>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355420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26A645-BCF2-43A9-AD03-785E63A9B48C}" type="slidenum">
              <a:rPr lang="pl-PL" noProof="0" smtClean="0"/>
              <a:t>7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5460270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 hasCustomPrompt="1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pPr rtl="0"/>
            <a:r>
              <a:rPr lang="pl-PL" noProof="0" smtClean="0"/>
              <a:t>Kliknij, aby edytować styl wzorca podtytułu</a:t>
            </a:r>
            <a:endParaRPr lang="pl-PL" noProof="0"/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l">
              <a:defRPr/>
            </a:lvl1pPr>
          </a:lstStyle>
          <a:p>
            <a:pPr rtl="0"/>
            <a:fld id="{535FA12E-A60E-44AB-ABCA-856084227D07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  <p:cxnSp>
        <p:nvCxnSpPr>
          <p:cNvPr id="13" name="Łącznik prosty 12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Prostokąt 9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51507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D62FCC5-52B6-4198-ADE8-EA9AD68AB65B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2472784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/>
          <p:cNvSpPr>
            <a:spLocks noGrp="1"/>
          </p:cNvSpPr>
          <p:nvPr>
            <p:ph type="title" orient="vert" hasCustomPrompt="1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 hasCustomPrompt="1"/>
          </p:nvPr>
        </p:nvSpPr>
        <p:spPr>
          <a:xfrm>
            <a:off x="990601" y="762000"/>
            <a:ext cx="7581900" cy="5410200"/>
          </a:xfrm>
        </p:spPr>
        <p:txBody>
          <a:bodyPr vert="eaVert" rtlCol="0"/>
          <a:lstStyle/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0DBA6E7-5540-49B0-86B1-4CAAE43338E1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  <p:cxnSp>
        <p:nvCxnSpPr>
          <p:cNvPr id="8" name="Łącznik prosty 7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89591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E873E21-5C66-45F2-95CE-DAA5AD37B1A6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2306457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b="0" spc="200" baseline="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 hasCustomPrompt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l-PL" noProof="0"/>
              <a:t>Edytuj style wzorca tekstu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836CC5B-FF06-4778-84DC-016AF084F4E2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  <p:cxnSp>
        <p:nvCxnSpPr>
          <p:cNvPr id="8" name="Łącznik prosty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Łącznik prosty 11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rostokąt 12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7646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sz="half" idx="1" hasCustomPrompt="1"/>
          </p:nvPr>
        </p:nvSpPr>
        <p:spPr>
          <a:xfrm>
            <a:off x="1024127" y="2286000"/>
            <a:ext cx="4754880" cy="4023360"/>
          </a:xfrm>
        </p:spPr>
        <p:txBody>
          <a:bodyPr rtlCol="0"/>
          <a:lstStyle/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 hasCustomPrompt="1"/>
          </p:nvPr>
        </p:nvSpPr>
        <p:spPr>
          <a:xfrm>
            <a:off x="5989320" y="2286000"/>
            <a:ext cx="4754880" cy="4023360"/>
          </a:xfrm>
        </p:spPr>
        <p:txBody>
          <a:bodyPr rtlCol="0"/>
          <a:lstStyle/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E543A7D-7F67-4637-9C48-BF3164EFF0BB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32795829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ytuł 9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 hasCustomPrompt="1"/>
          </p:nvPr>
        </p:nvSpPr>
        <p:spPr>
          <a:xfrm>
            <a:off x="102412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Edytuj style wzorca tekstu</a:t>
            </a:r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 hasCustomPrompt="1"/>
          </p:nvPr>
        </p:nvSpPr>
        <p:spPr>
          <a:xfrm>
            <a:off x="1024128" y="2967788"/>
            <a:ext cx="4754880" cy="3341572"/>
          </a:xfrm>
        </p:spPr>
        <p:txBody>
          <a:bodyPr rtlCol="0"/>
          <a:lstStyle/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5" name="Tekst — symbol zastępczy 4"/>
          <p:cNvSpPr>
            <a:spLocks noGrp="1"/>
          </p:cNvSpPr>
          <p:nvPr>
            <p:ph type="body" sz="quarter" idx="3" hasCustomPrompt="1"/>
          </p:nvPr>
        </p:nvSpPr>
        <p:spPr>
          <a:xfrm>
            <a:off x="599088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pl-PL" noProof="0"/>
              <a:t>Edytuj style wzorca tekstu</a:t>
            </a:r>
          </a:p>
        </p:txBody>
      </p:sp>
      <p:sp>
        <p:nvSpPr>
          <p:cNvPr id="6" name="Zawartość — symbol zastępczy 5"/>
          <p:cNvSpPr>
            <a:spLocks noGrp="1"/>
          </p:cNvSpPr>
          <p:nvPr>
            <p:ph sz="quarter" idx="4" hasCustomPrompt="1"/>
          </p:nvPr>
        </p:nvSpPr>
        <p:spPr>
          <a:xfrm>
            <a:off x="5990888" y="2967788"/>
            <a:ext cx="4754880" cy="3341572"/>
          </a:xfrm>
        </p:spPr>
        <p:txBody>
          <a:bodyPr rtlCol="0"/>
          <a:lstStyle/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7" name="Data — symbol zastępczy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82DBB43-4716-444C-81E8-4190923DE6E5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8" name="Stopka — symbol zastępczy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9" name="Numer slajdu — symbol zastępczy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3105863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CDC7592-CF73-4CAB-8B4E-09F1E83480A9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589618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a — symbol zastępczy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EDE5F72-6A21-47CA-9E37-3DF457329A6D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3" name="Stopka — symbol zastępczy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3303964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ytuł 7"/>
          <p:cNvSpPr>
            <a:spLocks noGrp="1"/>
          </p:cNvSpPr>
          <p:nvPr>
            <p:ph type="title" hasCustomPrompt="1"/>
          </p:nvPr>
        </p:nvSpPr>
        <p:spPr>
          <a:xfrm>
            <a:off x="1024128" y="471509"/>
            <a:ext cx="4389120" cy="1737360"/>
          </a:xfrm>
        </p:spPr>
        <p:txBody>
          <a:bodyPr rtlCol="0"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 hasCustomPrompt="1"/>
          </p:nvPr>
        </p:nvSpPr>
        <p:spPr>
          <a:xfrm>
            <a:off x="5715000" y="822960"/>
            <a:ext cx="5678424" cy="5184648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 hasCustomPrompt="1"/>
          </p:nvPr>
        </p:nvSpPr>
        <p:spPr>
          <a:xfrm>
            <a:off x="1024128" y="2257506"/>
            <a:ext cx="4389120" cy="3762294"/>
          </a:xfrm>
        </p:spPr>
        <p:txBody>
          <a:bodyPr lIns="91440" rIns="91440" rtlCol="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/>
              <a:t>Edytuj style wzorca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B4AE87C-6FB7-4B4E-9536-0269DDD64E5A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333651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457200" y="4960138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Obraz — symbol zastępczy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l-PL" noProof="0" smtClean="0"/>
              <a:t>Kliknij ikonę, aby dodać obraz</a:t>
            </a:r>
            <a:endParaRPr lang="pl-PL" noProof="0"/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 hasCustomPrompt="1"/>
          </p:nvPr>
        </p:nvSpPr>
        <p:spPr>
          <a:xfrm>
            <a:off x="8610600" y="4960138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Edytuj style wzorca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5E5BF0B-B98A-4DD5-BEF9-882CC4694DF2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  <p:cxnSp>
        <p:nvCxnSpPr>
          <p:cNvPr id="8" name="Łącznik prosty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8804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— symbol zastępczy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7D5CBF73-2389-448A-A9D3-BC8110334142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r>
              <a:rPr lang="pl-PL" noProof="0"/>
              <a:t>
              </a:t>
            </a:r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6D22F896-40B5-4ADD-8801-0D06FADFA095}" type="slidenum">
              <a:rPr lang="pl-PL" noProof="0" smtClean="0"/>
              <a:pPr/>
              <a:t>‹#›</a:t>
            </a:fld>
            <a:endParaRPr lang="pl-PL" noProof="0"/>
          </a:p>
        </p:txBody>
      </p:sp>
      <p:cxnSp>
        <p:nvCxnSpPr>
          <p:cNvPr id="8" name="Łącznik prosty 7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1028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image" Target="../media/image10.png"/><Relationship Id="rId7" Type="http://schemas.openxmlformats.org/officeDocument/2006/relationships/diagramQuickStyle" Target="../diagrams/quickStyle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10" Type="http://schemas.openxmlformats.org/officeDocument/2006/relationships/image" Target="../media/image11.png"/><Relationship Id="rId4" Type="http://schemas.microsoft.com/office/2007/relationships/hdphoto" Target="../media/hdphoto4.wdp"/><Relationship Id="rId9" Type="http://schemas.microsoft.com/office/2007/relationships/diagramDrawing" Target="../diagrams/drawing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Prostokąt 17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l-PL"/>
          </a:p>
        </p:txBody>
      </p:sp>
      <p:pic>
        <p:nvPicPr>
          <p:cNvPr id="1026" name="Picture 2" descr="Bitwa Warszawska. Prawda zawsze zwycięża - rp.pl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2074" y="-7596295"/>
            <a:ext cx="12192000" cy="7274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Obraz 3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68655" y="-1215973"/>
            <a:ext cx="17270833" cy="9211111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050E78D6-F072-48E7-8270-20EFBDD26F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643467"/>
            <a:ext cx="7164674" cy="5571066"/>
          </a:xfrm>
          <a:prstGeom prst="rect">
            <a:avLst/>
          </a:prstGeom>
        </p:spPr>
        <p:txBody>
          <a:bodyPr lIns="0" rIns="180000" rtlCol="0">
            <a:normAutofit/>
          </a:bodyPr>
          <a:lstStyle/>
          <a:p>
            <a:pPr rtl="0"/>
            <a:r>
              <a:rPr lang="pl-PL" sz="7200" b="1" dirty="0" smtClean="0">
                <a:solidFill>
                  <a:schemeClr val="tx1"/>
                </a:solidFill>
              </a:rPr>
              <a:t>TELEGRAFISTA</a:t>
            </a:r>
            <a:endParaRPr lang="pl-PL" sz="7200" b="1" dirty="0">
              <a:solidFill>
                <a:schemeClr val="tx1"/>
              </a:solidFill>
            </a:endParaRP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3FC7BD98-5486-489C-BAA0-A69CEFF691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51608" y="643467"/>
            <a:ext cx="3096926" cy="5571066"/>
          </a:xfrm>
          <a:prstGeom prst="rect">
            <a:avLst/>
          </a:prstGeom>
        </p:spPr>
        <p:txBody>
          <a:bodyPr lIns="0" rIns="0" rtlCol="0">
            <a:normAutofit/>
          </a:bodyPr>
          <a:lstStyle/>
          <a:p>
            <a:pPr rtl="0"/>
            <a:r>
              <a:rPr lang="pl-PL" sz="2800" dirty="0" smtClean="0">
                <a:solidFill>
                  <a:schemeClr val="tx1"/>
                </a:solidFill>
              </a:rPr>
              <a:t>Wczuj się w rolę obrońcy Rzeczpospolitej XX wieku</a:t>
            </a:r>
            <a:endParaRPr lang="pl-PL" sz="2800" dirty="0">
              <a:solidFill>
                <a:schemeClr val="tx1"/>
              </a:solidFill>
            </a:endParaRPr>
          </a:p>
        </p:txBody>
      </p:sp>
      <p:cxnSp>
        <p:nvCxnSpPr>
          <p:cNvPr id="20" name="Łącznik prosty 19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4050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6">
                <a:lumMod val="50000"/>
              </a:schemeClr>
            </a:gs>
            <a:gs pos="100000">
              <a:schemeClr val="bg1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8B91C57-2090-466E-B05A-DA2821356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rtl="0"/>
            <a:r>
              <a:rPr lang="pl-PL" b="1" dirty="0" smtClean="0"/>
              <a:t>Koncept gry</a:t>
            </a:r>
            <a:endParaRPr lang="pl-PL" b="1" dirty="0"/>
          </a:p>
        </p:txBody>
      </p:sp>
      <p:graphicFrame>
        <p:nvGraphicFramePr>
          <p:cNvPr id="5" name="Zawartość — symbol zastępczy 2" descr="Ikona — punktory">
            <a:extLst>
              <a:ext uri="{FF2B5EF4-FFF2-40B4-BE49-F238E27FC236}">
                <a16:creationId xmlns:a16="http://schemas.microsoft.com/office/drawing/2014/main" id="{ACE5AD74-04D5-49BC-88CF-B67398F8B46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47537014"/>
              </p:ext>
            </p:extLst>
          </p:nvPr>
        </p:nvGraphicFramePr>
        <p:xfrm>
          <a:off x="1235869" y="2286000"/>
          <a:ext cx="9720262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Symbol zastępczy zawartości 2"/>
          <p:cNvSpPr txBox="1">
            <a:spLocks/>
          </p:cNvSpPr>
          <p:nvPr/>
        </p:nvSpPr>
        <p:spPr>
          <a:xfrm>
            <a:off x="1024127" y="1711234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 dirty="0" smtClean="0"/>
              <a:t>Gra „Telegrafista” opiera się na trzech kluczowych elementach: </a:t>
            </a:r>
            <a:endParaRPr lang="pl-PL" dirty="0"/>
          </a:p>
        </p:txBody>
      </p:sp>
      <p:sp>
        <p:nvSpPr>
          <p:cNvPr id="6" name="Symbol zastępczy zawartości 2"/>
          <p:cNvSpPr txBox="1">
            <a:spLocks/>
          </p:cNvSpPr>
          <p:nvPr/>
        </p:nvSpPr>
        <p:spPr>
          <a:xfrm>
            <a:off x="1166200" y="5529943"/>
            <a:ext cx="3055839" cy="1243701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l-PL" sz="2000" dirty="0" smtClean="0"/>
              <a:t>Błyskawiczna reakcja na wydarzenia</a:t>
            </a:r>
            <a:endParaRPr lang="pl-PL" sz="2000" dirty="0"/>
          </a:p>
        </p:txBody>
      </p:sp>
      <p:sp>
        <p:nvSpPr>
          <p:cNvPr id="7" name="Symbol zastępczy zawartości 2"/>
          <p:cNvSpPr txBox="1">
            <a:spLocks/>
          </p:cNvSpPr>
          <p:nvPr/>
        </p:nvSpPr>
        <p:spPr>
          <a:xfrm>
            <a:off x="4568080" y="5529942"/>
            <a:ext cx="3055839" cy="1243701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l-PL" sz="2000" dirty="0" smtClean="0"/>
              <a:t>Wczucie w rolę Polskiego patrioty</a:t>
            </a:r>
            <a:endParaRPr lang="pl-PL" sz="2000" dirty="0"/>
          </a:p>
        </p:txBody>
      </p:sp>
      <p:sp>
        <p:nvSpPr>
          <p:cNvPr id="8" name="Symbol zastępczy zawartości 2"/>
          <p:cNvSpPr txBox="1">
            <a:spLocks/>
          </p:cNvSpPr>
          <p:nvPr/>
        </p:nvSpPr>
        <p:spPr>
          <a:xfrm>
            <a:off x="7866329" y="5573367"/>
            <a:ext cx="3301544" cy="1243701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l-PL" sz="2000" dirty="0" smtClean="0"/>
              <a:t>Działanie wyprzedzająco i mądrzej niż przeciwnik</a:t>
            </a:r>
            <a:endParaRPr lang="pl-PL" sz="2000" dirty="0"/>
          </a:p>
        </p:txBody>
      </p:sp>
    </p:spTree>
    <p:extLst>
      <p:ext uri="{BB962C8B-B14F-4D97-AF65-F5344CB8AC3E}">
        <p14:creationId xmlns:p14="http://schemas.microsoft.com/office/powerpoint/2010/main" val="1102586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motyw </a:t>
            </a:r>
            <a:r>
              <a:rPr lang="pl-PL" dirty="0"/>
              <a:t>radiotelegrafu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024128" y="2286000"/>
            <a:ext cx="6361507" cy="4023360"/>
          </a:xfrm>
        </p:spPr>
        <p:txBody>
          <a:bodyPr>
            <a:normAutofit fontScale="92500"/>
          </a:bodyPr>
          <a:lstStyle/>
          <a:p>
            <a:r>
              <a:rPr lang="pl-PL" dirty="0" smtClean="0"/>
              <a:t>Pierwszym telegrafem w Polsce była linia telegraficzna </a:t>
            </a:r>
            <a:r>
              <a:rPr lang="pl-PL" dirty="0"/>
              <a:t>związana z Koleją </a:t>
            </a:r>
            <a:r>
              <a:rPr lang="pl-PL" dirty="0" smtClean="0"/>
              <a:t>Warszawsko-Wiedeńską, powstała w 1852r. O rozwoju </a:t>
            </a:r>
            <a:r>
              <a:rPr lang="pl-PL" dirty="0"/>
              <a:t>łączności telegraficznej w Polsce decydowały mocarstwa zaborcze, które </a:t>
            </a:r>
            <a:r>
              <a:rPr lang="pl-PL" dirty="0" smtClean="0"/>
              <a:t>celowo </a:t>
            </a:r>
            <a:r>
              <a:rPr lang="pl-PL" dirty="0"/>
              <a:t>blokowały postęp techniczny i </a:t>
            </a:r>
            <a:r>
              <a:rPr lang="pl-PL" dirty="0" smtClean="0"/>
              <a:t>gospodarczy. Dlatego już w 1918r. powołano Państwową Wytwórnię </a:t>
            </a:r>
            <a:r>
              <a:rPr lang="pl-PL" dirty="0"/>
              <a:t>Aparatów Telegraficznych i </a:t>
            </a:r>
            <a:r>
              <a:rPr lang="pl-PL" dirty="0" smtClean="0"/>
              <a:t>Telefonicznych.</a:t>
            </a:r>
          </a:p>
          <a:p>
            <a:r>
              <a:rPr lang="pl-PL" dirty="0" smtClean="0"/>
              <a:t>Akcja gry „Telegrafista” dzieje się dwa lata później, gdzie wykorzystując radiostację wojsko Polskie uniemożliwiało 4. armii sowieckiej odbieranie rozkazów. Nasza produkcja podkreśla sposób, w jaki „ograne” zostały wojska ZSSR.  </a:t>
            </a:r>
            <a:endParaRPr lang="pl-PL" dirty="0"/>
          </a:p>
        </p:txBody>
      </p:sp>
      <p:pic>
        <p:nvPicPr>
          <p:cNvPr id="5" name="Obraz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5271" y="2172788"/>
            <a:ext cx="3445649" cy="1716027"/>
          </a:xfrm>
          <a:prstGeom prst="rect">
            <a:avLst/>
          </a:prstGeom>
        </p:spPr>
      </p:pic>
      <p:pic>
        <p:nvPicPr>
          <p:cNvPr id="6" name="Obraz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5272" y="2196955"/>
            <a:ext cx="3445649" cy="1716027"/>
          </a:xfrm>
          <a:prstGeom prst="rect">
            <a:avLst/>
          </a:prstGeom>
        </p:spPr>
      </p:pic>
      <p:sp>
        <p:nvSpPr>
          <p:cNvPr id="7" name="pole tekstowe 6"/>
          <p:cNvSpPr txBox="1"/>
          <p:nvPr/>
        </p:nvSpPr>
        <p:spPr>
          <a:xfrm>
            <a:off x="7954575" y="3937149"/>
            <a:ext cx="29870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1600" dirty="0" smtClean="0"/>
              <a:t>Tak prezentuje się telegraf w grze</a:t>
            </a:r>
            <a:endParaRPr lang="pl-PL" sz="1600" dirty="0"/>
          </a:p>
        </p:txBody>
      </p:sp>
    </p:spTree>
    <p:extLst>
      <p:ext uri="{BB962C8B-B14F-4D97-AF65-F5344CB8AC3E}">
        <p14:creationId xmlns:p14="http://schemas.microsoft.com/office/powerpoint/2010/main" val="37247915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ytuł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Pokój telegrafisty</a:t>
            </a:r>
            <a:endParaRPr lang="pl-PL" dirty="0"/>
          </a:p>
        </p:txBody>
      </p:sp>
      <p:sp>
        <p:nvSpPr>
          <p:cNvPr id="5" name="Symbol zastępczy obrazu 4"/>
          <p:cNvSpPr>
            <a:spLocks noGrp="1"/>
          </p:cNvSpPr>
          <p:nvPr>
            <p:ph type="pic" idx="1"/>
          </p:nvPr>
        </p:nvSpPr>
        <p:spPr/>
      </p:sp>
      <p:sp>
        <p:nvSpPr>
          <p:cNvPr id="6" name="Symbol zastępczy tekstu 5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pl-PL" dirty="0" smtClean="0"/>
              <a:t>Tak gracz widzi go podczas rozgrywki.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8968813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aspekt rytmiczny</a:t>
            </a:r>
            <a:endParaRPr lang="pl-PL" dirty="0"/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r>
              <a:rPr lang="pl-PL" dirty="0" smtClean="0"/>
              <a:t>Elementem, który porywa, a nawet wciąga graczy do gry, jest rytmiczna muzyka marszowa. </a:t>
            </a:r>
            <a:endParaRPr lang="pl-PL" dirty="0"/>
          </a:p>
          <a:p>
            <a:r>
              <a:rPr lang="pl-PL" dirty="0" smtClean="0"/>
              <a:t>Podążając jej rytmem wystukują kolejne wiadomości na front. Są to kolejne linijki Księgi Rodzaju, jak komunikaty zagłuszające które wysyłali walczący o Warszawę.</a:t>
            </a:r>
          </a:p>
          <a:p>
            <a:r>
              <a:rPr lang="pl-PL" dirty="0" smtClean="0"/>
              <a:t>Jeśli graczom uda się nie popełnić zbyt wielu błędów i odpowiednio kierować strumień informacji – uda im się obronić stolicę.</a:t>
            </a:r>
            <a:endParaRPr lang="pl-PL" dirty="0" smtClean="0"/>
          </a:p>
          <a:p>
            <a:endParaRPr lang="pl-PL" dirty="0" smtClean="0"/>
          </a:p>
        </p:txBody>
      </p:sp>
      <p:pic>
        <p:nvPicPr>
          <p:cNvPr id="2050" name="Picture 2" descr="Orkierstra Wojskowa dla szczecinian, czyli kolęda na żołnierską nutę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29" r="10468"/>
          <a:stretch/>
        </p:blipFill>
        <p:spPr bwMode="auto">
          <a:xfrm>
            <a:off x="6313714" y="2286000"/>
            <a:ext cx="4850674" cy="3219659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10746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rostokąt 11">
            <a:extLst>
              <a:ext uri="{FF2B5EF4-FFF2-40B4-BE49-F238E27FC236}">
                <a16:creationId xmlns:a16="http://schemas.microsoft.com/office/drawing/2014/main" id="{841ADA27-F8D7-4034-AACF-0E2C0E2546B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l-PL" dirty="0"/>
          </a:p>
        </p:txBody>
      </p:sp>
      <p:pic>
        <p:nvPicPr>
          <p:cNvPr id="3074" name="Picture 2" descr="Bitwa Warszawska - Fenomen Armii Ochotniczej | Nasza Historia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" y="-47192"/>
            <a:ext cx="12190476" cy="6952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44DFCA76-5DF3-4D71-A543-CF57216D5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 rtlCol="0">
            <a:normAutofit/>
          </a:bodyPr>
          <a:lstStyle/>
          <a:p>
            <a:pPr rtl="0"/>
            <a:r>
              <a:rPr lang="pl-PL" sz="4800" b="1" dirty="0" smtClean="0">
                <a:solidFill>
                  <a:srgbClr val="FFFFFF"/>
                </a:solidFill>
              </a:rPr>
              <a:t>Rozwój projektu</a:t>
            </a:r>
            <a:endParaRPr lang="pl-PL" sz="4800" b="1" dirty="0">
              <a:solidFill>
                <a:srgbClr val="FFFFFF"/>
              </a:solidFill>
            </a:endParaRPr>
          </a:p>
        </p:txBody>
      </p:sp>
      <p:cxnSp>
        <p:nvCxnSpPr>
          <p:cNvPr id="14" name="Łącznik prosty 13">
            <a:extLst>
              <a:ext uri="{FF2B5EF4-FFF2-40B4-BE49-F238E27FC236}">
                <a16:creationId xmlns:a16="http://schemas.microsoft.com/office/drawing/2014/main" id="{9CC82DC8-E7AF-4E0A-B62F-9B79E706D9F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EFAA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Zawartość — symbol zastępczy 4" descr="Grafika SmartArt produktu">
            <a:extLst>
              <a:ext uri="{FF2B5EF4-FFF2-40B4-BE49-F238E27FC236}">
                <a16:creationId xmlns:a16="http://schemas.microsoft.com/office/drawing/2014/main" id="{5F324AA3-A8FB-4568-A4CE-E04F36297E6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37595728"/>
              </p:ext>
            </p:extLst>
          </p:nvPr>
        </p:nvGraphicFramePr>
        <p:xfrm>
          <a:off x="971344" y="2856411"/>
          <a:ext cx="10249309" cy="32275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6" name="Obraz 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232158" y="2670048"/>
            <a:ext cx="1727679" cy="35950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Symbol zastępczy zawartości 3"/>
          <p:cNvSpPr txBox="1">
            <a:spLocks/>
          </p:cNvSpPr>
          <p:nvPr/>
        </p:nvSpPr>
        <p:spPr>
          <a:xfrm>
            <a:off x="1022604" y="1650626"/>
            <a:ext cx="8311462" cy="788126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 dirty="0" smtClean="0"/>
              <a:t>Mamy wiele pomysłów na rozwinięcie tego </a:t>
            </a:r>
            <a:r>
              <a:rPr lang="pl-PL" dirty="0" err="1" smtClean="0"/>
              <a:t>dema</a:t>
            </a:r>
            <a:r>
              <a:rPr lang="pl-PL" dirty="0" smtClean="0"/>
              <a:t>. Są to między innymi:</a:t>
            </a:r>
            <a:endParaRPr lang="pl-PL" dirty="0" smtClean="0"/>
          </a:p>
        </p:txBody>
      </p:sp>
    </p:spTree>
    <p:extLst>
      <p:ext uri="{BB962C8B-B14F-4D97-AF65-F5344CB8AC3E}">
        <p14:creationId xmlns:p14="http://schemas.microsoft.com/office/powerpoint/2010/main" val="816733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 9">
            <a:extLst>
              <a:ext uri="{FF2B5EF4-FFF2-40B4-BE49-F238E27FC236}">
                <a16:creationId xmlns:a16="http://schemas.microsoft.com/office/drawing/2014/main" id="{E1063F05-99EF-4DA3-B595-4E26670F29F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gradFill>
            <a:gsLst>
              <a:gs pos="0">
                <a:schemeClr val="accent6">
                  <a:lumMod val="50000"/>
                </a:schemeClr>
              </a:gs>
              <a:gs pos="100000">
                <a:schemeClr val="bg1"/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l-PL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BD904461-E85A-43E7-AA0B-B7DF596CA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4126605" cy="1499616"/>
          </a:xfrm>
          <a:prstGeom prst="rect">
            <a:avLst/>
          </a:prstGeom>
        </p:spPr>
        <p:txBody>
          <a:bodyPr lIns="0" tIns="108000" rtlCol="0">
            <a:normAutofit/>
          </a:bodyPr>
          <a:lstStyle/>
          <a:p>
            <a:pPr rtl="0"/>
            <a:r>
              <a:rPr lang="pl-PL" sz="5400" b="1" dirty="0" smtClean="0">
                <a:solidFill>
                  <a:srgbClr val="FFFFFF"/>
                </a:solidFill>
              </a:rPr>
              <a:t>Dziękujemy.</a:t>
            </a:r>
            <a:endParaRPr lang="pl-PL" sz="5400" b="1" dirty="0">
              <a:solidFill>
                <a:srgbClr val="FFFFFF"/>
              </a:solidFill>
            </a:endParaRPr>
          </a:p>
        </p:txBody>
      </p:sp>
      <p:cxnSp>
        <p:nvCxnSpPr>
          <p:cNvPr id="12" name="Łącznik prosty 11">
            <a:extLst>
              <a:ext uri="{FF2B5EF4-FFF2-40B4-BE49-F238E27FC236}">
                <a16:creationId xmlns:a16="http://schemas.microsoft.com/office/drawing/2014/main" id="{E0A835C2-2B9B-4174-AA2C-60A4F131190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D39F4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Zawartość — symbol zastępczy 2">
            <a:extLst>
              <a:ext uri="{FF2B5EF4-FFF2-40B4-BE49-F238E27FC236}">
                <a16:creationId xmlns:a16="http://schemas.microsoft.com/office/drawing/2014/main" id="{9BBDDBE1-00CD-4A90-9BA9-5E79F6C6FD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6258" y="2286000"/>
            <a:ext cx="3791711" cy="3931920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rtl="0"/>
            <a:r>
              <a:rPr lang="pl-PL" dirty="0" smtClean="0">
                <a:solidFill>
                  <a:srgbClr val="FFFFFF"/>
                </a:solidFill>
              </a:rPr>
              <a:t>Drużyna </a:t>
            </a:r>
            <a:r>
              <a:rPr lang="pl-PL" dirty="0" err="1" smtClean="0">
                <a:solidFill>
                  <a:srgbClr val="FFFFFF"/>
                </a:solidFill>
              </a:rPr>
              <a:t>Cubepotato</a:t>
            </a:r>
            <a:r>
              <a:rPr lang="pl-PL" dirty="0" smtClean="0">
                <a:solidFill>
                  <a:srgbClr val="FFFFFF"/>
                </a:solidFill>
              </a:rPr>
              <a:t>:</a:t>
            </a:r>
          </a:p>
          <a:p>
            <a:r>
              <a:rPr lang="pl-PL" b="1" dirty="0" smtClean="0">
                <a:solidFill>
                  <a:srgbClr val="FFFFFF"/>
                </a:solidFill>
              </a:rPr>
              <a:t>Filip Latuszek</a:t>
            </a:r>
          </a:p>
          <a:p>
            <a:r>
              <a:rPr lang="pl-PL" b="1" dirty="0" smtClean="0">
                <a:solidFill>
                  <a:srgbClr val="FFFFFF"/>
                </a:solidFill>
              </a:rPr>
              <a:t>Jakub Latuszek</a:t>
            </a:r>
          </a:p>
          <a:p>
            <a:r>
              <a:rPr lang="pl-PL" b="1" dirty="0" smtClean="0">
                <a:solidFill>
                  <a:srgbClr val="FFFFFF"/>
                </a:solidFill>
              </a:rPr>
              <a:t>Jan Stokłosa</a:t>
            </a:r>
          </a:p>
          <a:p>
            <a:r>
              <a:rPr lang="pl-PL" b="1" dirty="0" smtClean="0">
                <a:solidFill>
                  <a:srgbClr val="FFFFFF"/>
                </a:solidFill>
              </a:rPr>
              <a:t>Mateusz </a:t>
            </a:r>
            <a:r>
              <a:rPr lang="pl-PL" b="1" dirty="0" err="1" smtClean="0">
                <a:solidFill>
                  <a:srgbClr val="FFFFFF"/>
                </a:solidFill>
              </a:rPr>
              <a:t>Kusionowicz</a:t>
            </a:r>
            <a:endParaRPr lang="pl-PL" b="1" dirty="0" smtClean="0">
              <a:solidFill>
                <a:srgbClr val="FFFFFF"/>
              </a:solidFill>
            </a:endParaRPr>
          </a:p>
          <a:p>
            <a:r>
              <a:rPr lang="pl-PL" b="1" dirty="0" smtClean="0">
                <a:solidFill>
                  <a:srgbClr val="FFFFFF"/>
                </a:solidFill>
              </a:rPr>
              <a:t>Damian Śremski</a:t>
            </a:r>
          </a:p>
          <a:p>
            <a:r>
              <a:rPr lang="pl-PL" b="1" dirty="0" smtClean="0">
                <a:solidFill>
                  <a:srgbClr val="FFFFFF"/>
                </a:solidFill>
              </a:rPr>
              <a:t>Emil Kmicic</a:t>
            </a:r>
            <a:endParaRPr lang="pl-PL" b="1" dirty="0">
              <a:solidFill>
                <a:srgbClr val="FFFFFF"/>
              </a:solidFill>
            </a:endParaRPr>
          </a:p>
          <a:p>
            <a:pPr marL="0" indent="0" rtl="0">
              <a:buNone/>
            </a:pPr>
            <a:endParaRPr lang="pl-PL" dirty="0">
              <a:solidFill>
                <a:srgbClr val="FFFFFF"/>
              </a:solidFill>
            </a:endParaRPr>
          </a:p>
        </p:txBody>
      </p:sp>
      <p:pic>
        <p:nvPicPr>
          <p:cNvPr id="5" name="Obraz 4" descr="Znak otwarcia restauracji">
            <a:extLst>
              <a:ext uri="{FF2B5EF4-FFF2-40B4-BE49-F238E27FC236}">
                <a16:creationId xmlns:a16="http://schemas.microsoft.com/office/drawing/2014/main" id="{4BB88093-7048-42AA-9AFC-B007B4E797A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468548" y="10"/>
            <a:ext cx="6723452" cy="6857990"/>
          </a:xfrm>
          <a:prstGeom prst="rect">
            <a:avLst/>
          </a:prstGeom>
        </p:spPr>
      </p:pic>
      <p:pic>
        <p:nvPicPr>
          <p:cNvPr id="2050" name="Picture 2" descr="Wojciech Kossak | Salutujący żołnierz, 1934 | Desa Unicum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472034" y="-426720"/>
            <a:ext cx="6723453" cy="8369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Obraz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9611" y="2252290"/>
            <a:ext cx="374904" cy="374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044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ny">
  <a:themeElements>
    <a:clrScheme name="Integral">
      <a:dk1>
        <a:srgbClr val="2E2B21"/>
      </a:dk1>
      <a:lt1>
        <a:srgbClr val="FFFFFF"/>
      </a:lt1>
      <a:dk2>
        <a:srgbClr val="605B4F"/>
      </a:dk2>
      <a:lt2>
        <a:srgbClr val="D8D6BE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4825F1AF-8DBC-4E3D-9F3D-688338DA83FC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2A708FAD-CC7A-492F-8811-2B53E77C733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ADE682D-B6B9-42D0-88B0-65F09B3D7CE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10F7A41-B1D0-4876-B6D4-D0473498FCF9}">
  <ds:schemaRefs>
    <ds:schemaRef ds:uri="http://schemas.microsoft.com/office/2006/metadata/properties"/>
    <ds:schemaRef ds:uri="http://schemas.microsoft.com/office/infopath/2007/PartnerControls"/>
    <ds:schemaRef ds:uri="http://purl.org/dc/elements/1.1/"/>
    <ds:schemaRef ds:uri="http://schemas.microsoft.com/office/2006/documentManagement/types"/>
    <ds:schemaRef ds:uri="http://www.w3.org/XML/1998/namespace"/>
    <ds:schemaRef ds:uri="http://purl.org/dc/terms/"/>
    <ds:schemaRef ds:uri="http://purl.org/dc/dcmitype/"/>
    <ds:schemaRef ds:uri="http://schemas.openxmlformats.org/package/2006/metadata/core-properties"/>
    <ds:schemaRef ds:uri="16c05727-aa75-4e4a-9b5f-8a80a1165891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Projekt Handel detaliczny</Template>
  <TotalTime>0</TotalTime>
  <Words>261</Words>
  <Application>Microsoft Office PowerPoint</Application>
  <PresentationFormat>Panoramiczny</PresentationFormat>
  <Paragraphs>36</Paragraphs>
  <Slides>7</Slides>
  <Notes>4</Notes>
  <HiddenSlides>0</HiddenSlides>
  <MMClips>0</MMClips>
  <ScaleCrop>false</ScaleCrop>
  <HeadingPairs>
    <vt:vector size="6" baseType="variant">
      <vt:variant>
        <vt:lpstr>Używane czcionki</vt:lpstr>
      </vt:variant>
      <vt:variant>
        <vt:i4>5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7</vt:i4>
      </vt:variant>
    </vt:vector>
  </HeadingPairs>
  <TitlesOfParts>
    <vt:vector size="13" baseType="lpstr">
      <vt:lpstr>Arial</vt:lpstr>
      <vt:lpstr>Calibri</vt:lpstr>
      <vt:lpstr>Tw Cen MT</vt:lpstr>
      <vt:lpstr>Tw Cen MT Condensed</vt:lpstr>
      <vt:lpstr>Wingdings 3</vt:lpstr>
      <vt:lpstr>Integralny</vt:lpstr>
      <vt:lpstr>TELEGRAFISTA</vt:lpstr>
      <vt:lpstr>Koncept gry</vt:lpstr>
      <vt:lpstr>motyw radiotelegrafu</vt:lpstr>
      <vt:lpstr>Pokój telegrafisty</vt:lpstr>
      <vt:lpstr>aspekt rytmiczny</vt:lpstr>
      <vt:lpstr>Rozwój projektu</vt:lpstr>
      <vt:lpstr>Dziękujemy.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2022-11-20T01:00:27Z</dcterms:created>
  <dcterms:modified xsi:type="dcterms:W3CDTF">2022-11-20T08:58:42Z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